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E3E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lt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600200"/>
            <a:ext cx="9144000" cy="1470025"/>
          </a:xfrm>
          <a:solidFill>
            <a:schemeClr val="bg1">
              <a:alpha val="48000"/>
            </a:schemeClr>
          </a:solidFill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pt-BR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9850" y="3573463"/>
            <a:ext cx="6400800" cy="1655762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pt-BR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19283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192838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192838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952266B4-7319-4F47-A00D-E4194CABE72A}" type="slidenum">
              <a:rPr lang="pt-BR"/>
              <a:pPr/>
              <a:t>‹#›</a:t>
            </a:fld>
            <a:endParaRPr lang="pt-BR"/>
          </a:p>
        </p:txBody>
      </p:sp>
      <p:pic>
        <p:nvPicPr>
          <p:cNvPr id="7" name="Picture 6" descr="ballonSZ.pn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438400" y="-1371600"/>
            <a:ext cx="24384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5 -0.39213 C 0.0276 -0.36644 0.03663 -0.27037 0.03923 -0.2382 C 0.04184 -0.20579 0.01632 -0.41134 0.04045 -0.19838 C 0.06458 0.01458 0.1408 1.00254 0.18402 1.03935 C 0.22708 1.07616 0.26007 0.02592 0.29878 0.02222 C 0.33732 0.01875 0.37777 1.01805 0.41666 1.01736 C 0.45555 1.01666 0.48871 0.01389 0.53194 0.01759 C 0.57517 0.02176 0.63628 1.03912 0.67586 1.03935 C 0.7151 1.03958 0.73264 0.01944 0.76892 0.01944 C 0.80538 0.01944 0.86128 1.0412 0.89357 1.03935 C 0.92569 1.0375 0.9309 0.01041 0.96198 0.0081 C 0.99305 0.00532 1.05052 1.06528 1.08038 1.02477 C 1.10989 0.98426 1.12795 0.02754 1.14027 -0.23496 " pathEditMode="relative" rAng="0" ptsTypes="aaaaaaaaaaaaa">
                                      <p:cBhvr>
                                        <p:cTn id="6" dur="8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00" y="7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00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/>
      <p:bldP spid="3075" grpId="0" build="p">
        <p:tmplLst>
          <p:tmpl lvl="1">
            <p:tnLst>
              <p:par>
                <p:cTn presetID="26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down)">
                      <p:cBhvr>
                        <p:cTn dur="580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</p:cBhvr>
                    </p:animEffect>
                    <p:anim calcmode="lin" valueType="num">
                      <p:cBhvr>
                        <p:cTn dur="1822" tmFilter="0,0; 0.14,0.36; 0.43,0.73; 0.71,0.91; 1.0,1.0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0.25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664" tmFilter="0.0,0.0; 0.25,0.07; 0.50,0.2; 0.75,0.467; 1.0,1.0">
                          <p:stCondLst>
                            <p:cond delay="0"/>
                          </p:stCondLst>
                        </p:cTn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 fmla="#ppt_y-sin(pi*$)/3">
                          <p:val>
                            <p:fltVal val="0.5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664" tmFilter="0, 0; 0.125,0.2665; 0.25,0.4; 0.375,0.465; 0.5,0.5;  0.625,0.535; 0.75,0.6; 0.875,0.7335; 1,1">
                          <p:stCondLst>
                            <p:cond delay="664"/>
                          </p:stCondLst>
                        </p:cTn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 fmla="#ppt_y-sin(pi*$)/9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332" tmFilter="0, 0; 0.125,0.2665; 0.25,0.4; 0.375,0.465; 0.5,0.5;  0.625,0.535; 0.75,0.6; 0.875,0.7335; 1,1">
                          <p:stCondLst>
                            <p:cond delay="1324"/>
                          </p:stCondLst>
                        </p:cTn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 fmla="#ppt_y-sin(pi*$)/27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 calcmode="lin" valueType="num">
                      <p:cBhvr>
                        <p:cTn dur="164" tmFilter="0, 0; 0.125,0.2665; 0.25,0.4; 0.375,0.465; 0.5,0.5;  0.625,0.535; 0.75,0.6; 0.875,0.7335; 1,1">
                          <p:stCondLst>
                            <p:cond delay="1656"/>
                          </p:stCondLst>
                        </p:cTn>
                        <p:tgtEl>
                          <p:spTgt spid="307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 fmla="#ppt_y-sin(pi*$)/81">
                          <p:val>
                            <p:fltVal val="0"/>
                          </p:val>
                        </p:tav>
                        <p:tav tm="100000">
                          <p:val>
                            <p:fltVal val="1"/>
                          </p:val>
                        </p:tav>
                      </p:tavLst>
                    </p:anim>
                    <p:animScale>
                      <p:cBhvr>
                        <p:cTn dur="26">
                          <p:stCondLst>
                            <p:cond delay="650"/>
                          </p:stCondLst>
                        </p:cTn>
                        <p:tgtEl>
                          <p:spTgt spid="3075"/>
                        </p:tgtEl>
                      </p:cBhvr>
                      <p:to x="100000" y="60000"/>
                    </p:animScale>
                    <p:animScale>
                      <p:cBhvr>
                        <p:cTn dur="166" decel="50000">
                          <p:stCondLst>
                            <p:cond delay="676"/>
                          </p:stCondLst>
                        </p:cTn>
                        <p:tgtEl>
                          <p:spTgt spid="3075"/>
                        </p:tgtEl>
                      </p:cBhvr>
                      <p:to x="100000" y="100000"/>
                    </p:animScale>
                    <p:animScale>
                      <p:cBhvr>
                        <p:cTn dur="26">
                          <p:stCondLst>
                            <p:cond delay="1312"/>
                          </p:stCondLst>
                        </p:cTn>
                        <p:tgtEl>
                          <p:spTgt spid="3075"/>
                        </p:tgtEl>
                      </p:cBhvr>
                      <p:to x="100000" y="80000"/>
                    </p:animScale>
                    <p:animScale>
                      <p:cBhvr>
                        <p:cTn dur="166" decel="50000">
                          <p:stCondLst>
                            <p:cond delay="1338"/>
                          </p:stCondLst>
                        </p:cTn>
                        <p:tgtEl>
                          <p:spTgt spid="3075"/>
                        </p:tgtEl>
                      </p:cBhvr>
                      <p:to x="100000" y="100000"/>
                    </p:animScale>
                    <p:animScale>
                      <p:cBhvr>
                        <p:cTn dur="26">
                          <p:stCondLst>
                            <p:cond delay="1642"/>
                          </p:stCondLst>
                        </p:cTn>
                        <p:tgtEl>
                          <p:spTgt spid="3075"/>
                        </p:tgtEl>
                      </p:cBhvr>
                      <p:to x="100000" y="90000"/>
                    </p:animScale>
                    <p:animScale>
                      <p:cBhvr>
                        <p:cTn dur="166" decel="50000">
                          <p:stCondLst>
                            <p:cond delay="1668"/>
                          </p:stCondLst>
                        </p:cTn>
                        <p:tgtEl>
                          <p:spTgt spid="3075"/>
                        </p:tgtEl>
                      </p:cBhvr>
                      <p:to x="100000" y="100000"/>
                    </p:animScale>
                    <p:animScale>
                      <p:cBhvr>
                        <p:cTn dur="26">
                          <p:stCondLst>
                            <p:cond delay="1808"/>
                          </p:stCondLst>
                        </p:cTn>
                        <p:tgtEl>
                          <p:spTgt spid="3075"/>
                        </p:tgtEl>
                      </p:cBhvr>
                      <p:to x="100000" y="95000"/>
                    </p:animScale>
                    <p:animScale>
                      <p:cBhvr>
                        <p:cTn dur="166" decel="50000">
                          <p:stCondLst>
                            <p:cond delay="1834"/>
                          </p:stCondLst>
                        </p:cTn>
                        <p:tgtEl>
                          <p:spTgt spid="3075"/>
                        </p:tgtEl>
                      </p:cBhvr>
                      <p:to x="100000" y="100000"/>
                    </p:animScale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4CB038-A328-4EEA-9286-2F4C51971389}" type="slidenum">
              <a:rPr lang="pt-BR"/>
              <a:pPr/>
              <a:t>‹#›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32588" y="0"/>
            <a:ext cx="2160587" cy="63817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0825" y="0"/>
            <a:ext cx="6329363" cy="63817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C40A7C-7D61-4505-9FC7-DAE4ADEF3D3F}" type="slidenum">
              <a:rPr lang="pt-BR"/>
              <a:pPr/>
              <a:t>‹#›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926543-934E-4FB2-A264-95F9781650CA}" type="slidenum">
              <a:rPr lang="pt-BR"/>
              <a:pPr/>
              <a:t>‹#›</a:t>
            </a:fld>
            <a:endParaRPr lang="pt-BR"/>
          </a:p>
        </p:txBody>
      </p:sp>
      <p:pic>
        <p:nvPicPr>
          <p:cNvPr id="7" name="Picture 6" descr="ballonSZ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1524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860EC6-CE4B-41C6-8EC2-BB50B38C6BA8}" type="slidenum">
              <a:rPr lang="pt-BR"/>
              <a:pPr/>
              <a:t>‹#›</a:t>
            </a:fld>
            <a:endParaRPr lang="pt-BR"/>
          </a:p>
        </p:txBody>
      </p:sp>
      <p:pic>
        <p:nvPicPr>
          <p:cNvPr id="7" name="Picture 6" descr="ballonSZ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1524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628775"/>
            <a:ext cx="42449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28775"/>
            <a:ext cx="4244975" cy="4752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8D6F3-2281-463C-8CF5-888BA9F5F01F}" type="slidenum">
              <a:rPr lang="pt-BR"/>
              <a:pPr/>
              <a:t>‹#›</a:t>
            </a:fld>
            <a:endParaRPr lang="pt-BR"/>
          </a:p>
        </p:txBody>
      </p:sp>
      <p:pic>
        <p:nvPicPr>
          <p:cNvPr id="8" name="Picture 7" descr="ballonSZ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1524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7756AB-41E4-49BF-B158-BF4EC56C1A9B}" type="slidenum">
              <a:rPr lang="pt-BR"/>
              <a:pPr/>
              <a:t>‹#›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551E89-DBCD-4EBF-9785-84C0A6FEC964}" type="slidenum">
              <a:rPr lang="pt-BR"/>
              <a:pPr/>
              <a:t>‹#›</a:t>
            </a:fld>
            <a:endParaRPr lang="pt-BR"/>
          </a:p>
        </p:txBody>
      </p:sp>
      <p:pic>
        <p:nvPicPr>
          <p:cNvPr id="6" name="Picture 5" descr="ballonSZ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1524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1D091-C8A7-4472-A6E5-ABCE1E1FE066}" type="slidenum">
              <a:rPr lang="pt-BR"/>
              <a:pPr/>
              <a:t>‹#›</a:t>
            </a:fld>
            <a:endParaRPr lang="pt-BR"/>
          </a:p>
        </p:txBody>
      </p:sp>
      <p:pic>
        <p:nvPicPr>
          <p:cNvPr id="5" name="Picture 4" descr="ballonSZ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1524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67C584-B189-4AEA-A7B8-4B9EA994D1CE}" type="slidenum">
              <a:rPr lang="pt-BR"/>
              <a:pPr/>
              <a:t>‹#›</a:t>
            </a:fld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>
        <p:tmplLst>
          <p:tmpl lvl="1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29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" grpId="0" build="p">
        <p:tmplLst>
          <p:tmpl lvl="1">
            <p:tnLst>
              <p:par>
                <p:cTn presetID="2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Stored Data 8"/>
          <p:cNvSpPr/>
          <p:nvPr userDrawn="1"/>
        </p:nvSpPr>
        <p:spPr>
          <a:xfrm>
            <a:off x="762000" y="1524000"/>
            <a:ext cx="5410200" cy="4800600"/>
          </a:xfrm>
          <a:prstGeom prst="flowChartOnlineStorag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5486400" cy="7620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62000" y="1524000"/>
            <a:ext cx="5410200" cy="4800600"/>
          </a:xfrm>
          <a:prstGeom prst="flowChartOnlineStorag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none"/>
        </p:style>
        <p:txBody>
          <a:bodyPr/>
          <a:lstStyle>
            <a:lvl1pPr marL="0" indent="0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67400" y="2362200"/>
            <a:ext cx="3048000" cy="3429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18DA59-AB1E-4FC9-B047-E06F62A5A93B}" type="slidenum">
              <a:rPr lang="pt-BR"/>
              <a:pPr/>
              <a:t>‹#›</a:t>
            </a:fld>
            <a:endParaRPr lang="pt-BR"/>
          </a:p>
        </p:txBody>
      </p:sp>
      <p:pic>
        <p:nvPicPr>
          <p:cNvPr id="8" name="Picture 7" descr="ballonSZ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467600" y="152400"/>
            <a:ext cx="1676400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build="p">
        <p:tmplLst>
          <p:tmpl lvl="1">
            <p:tnLst>
              <p:par>
                <p:cTn presetID="29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1000" fill="hold"/>
                        <p:tgtEl>
                          <p:spTgt spid="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right)" prLst="gradientSize: 0.1">
                      <p:cBhvr>
                        <p:cTn dur="1000"/>
                        <p:tgtEl>
                          <p:spTgt spid="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60960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pt-BR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752600"/>
            <a:ext cx="8642350" cy="462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453188"/>
            <a:ext cx="2133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pt-B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53188"/>
            <a:ext cx="2895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pt-B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53188"/>
            <a:ext cx="21336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F42892-5094-4419-8388-480486C8947E}" type="slidenum">
              <a:rPr lang="pt-BR"/>
              <a:pPr/>
              <a:t>‹#›</a:t>
            </a:fld>
            <a:endParaRPr lang="pt-B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 b="1">
          <a:solidFill>
            <a:schemeClr val="tx1"/>
          </a:solidFill>
          <a:latin typeface="Copperplate Gothic Light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08520" y="35527"/>
            <a:ext cx="9144000" cy="1470025"/>
          </a:xfrm>
        </p:spPr>
        <p:txBody>
          <a:bodyPr/>
          <a:lstStyle/>
          <a:p>
            <a:r>
              <a:rPr lang="ru-RU" dirty="0" smtClean="0"/>
              <a:t>История футбола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204864"/>
            <a:ext cx="6264696" cy="37045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познавательного интереса учащихся о футболе и его истории.</a:t>
            </a:r>
            <a:endParaRPr lang="en-US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/>
              <a:t>З</a:t>
            </a:r>
            <a:r>
              <a:rPr lang="ru-RU" sz="4800" dirty="0" smtClean="0"/>
              <a:t>адачи:</a:t>
            </a:r>
            <a:endParaRPr lang="en-US" sz="48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2420888"/>
            <a:ext cx="7704856" cy="2554545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Познакомить участников проекта с историей футбола;</a:t>
            </a:r>
          </a:p>
          <a:p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Повысить интерес к футболу;</a:t>
            </a:r>
          </a:p>
          <a:p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Воспитывать чувство товарищества в командной игре.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350843"/>
            <a:ext cx="72728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развивался футбол?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r="4676"/>
          <a:stretch>
            <a:fillRect/>
          </a:stretch>
        </p:blipFill>
        <p:spPr bwMode="auto">
          <a:xfrm>
            <a:off x="755576" y="1484784"/>
            <a:ext cx="5410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6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548680"/>
            <a:ext cx="7596336" cy="886544"/>
          </a:xfrm>
        </p:spPr>
        <p:txBody>
          <a:bodyPr/>
          <a:lstStyle/>
          <a:p>
            <a:pPr algn="ctr"/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футбол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влияет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здоровье человека?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16" r="23616"/>
          <a:stretch>
            <a:fillRect/>
          </a:stretch>
        </p:blipFill>
        <p:spPr bwMode="auto">
          <a:xfrm>
            <a:off x="755576" y="1844824"/>
            <a:ext cx="54102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648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352928" cy="762000"/>
          </a:xfrm>
        </p:spPr>
        <p:txBody>
          <a:bodyPr/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физические качества развивает футбол?</a:t>
            </a: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 bwMode="auto">
          <a:xfrm>
            <a:off x="762000" y="1524000"/>
            <a:ext cx="640228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3721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nim-9_football">
  <a:themeElements>
    <a:clrScheme name="Futebol e Copa do Mundo 9">
      <a:dk1>
        <a:srgbClr val="336699"/>
      </a:dk1>
      <a:lt1>
        <a:srgbClr val="FFFFFF"/>
      </a:lt1>
      <a:dk2>
        <a:srgbClr val="000000"/>
      </a:dk2>
      <a:lt2>
        <a:srgbClr val="E3EBF1"/>
      </a:lt2>
      <a:accent1>
        <a:srgbClr val="003399"/>
      </a:accent1>
      <a:accent2>
        <a:srgbClr val="468A4B"/>
      </a:accent2>
      <a:accent3>
        <a:srgbClr val="AAAAAA"/>
      </a:accent3>
      <a:accent4>
        <a:srgbClr val="DADADA"/>
      </a:accent4>
      <a:accent5>
        <a:srgbClr val="AAADCA"/>
      </a:accent5>
      <a:accent6>
        <a:srgbClr val="3F7D43"/>
      </a:accent6>
      <a:hlink>
        <a:srgbClr val="66CCFF"/>
      </a:hlink>
      <a:folHlink>
        <a:srgbClr val="F0E500"/>
      </a:folHlink>
    </a:clrScheme>
    <a:fontScheme name="Futebol e Copa do Mun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utebol e Copa do Mun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tebol e Copa do Mun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tebol e Copa do Mun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tebol e Copa do Mun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tebol e Copa do Mun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utebol e Copa do Mun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tebol e Copa do Mun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tebol e Copa do Mun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tebol e Copa do Mun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tebol e Copa do Mun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tebol e Copa do Mun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utebol e Copa do Mun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Anim-9_football</Template>
  <TotalTime>35</TotalTime>
  <Words>59</Words>
  <Application>Microsoft Office PowerPoint</Application>
  <PresentationFormat>Экран 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Anim-9_football</vt:lpstr>
      <vt:lpstr>История футбола</vt:lpstr>
      <vt:lpstr>ЦЕЛЬ:</vt:lpstr>
      <vt:lpstr>Задачи:</vt:lpstr>
      <vt:lpstr>Презентация PowerPoint</vt:lpstr>
      <vt:lpstr>Как футбол  влияет на здоровье человека?</vt:lpstr>
      <vt:lpstr>Какие физические качества развивает футбол?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футбола</dc:title>
  <dc:subject>Анимированный шаблон</dc:subject>
  <dc:creator>Настя</dc:creator>
  <dc:description>http://freeppt.ru/ - презентации по культуре и искусству, шаблоны PowerPoint.</dc:description>
  <cp:lastModifiedBy>Настя</cp:lastModifiedBy>
  <cp:revision>4</cp:revision>
  <dcterms:created xsi:type="dcterms:W3CDTF">2016-05-30T13:11:12Z</dcterms:created>
  <dcterms:modified xsi:type="dcterms:W3CDTF">2016-05-30T13:46:58Z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TC101083911033</vt:lpwstr>
  </property>
</Properties>
</file>